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0275213" cy="42803763"/>
  <p:notesSz cx="6858000" cy="9144000"/>
  <p:custDataLst>
    <p:tags r:id="rId7"/>
  </p:custDataLst>
  <p:defaultTextStyle>
    <a:defPPr marL="0" marR="0" indent="0" algn="l" defTabSz="86822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34111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868223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02334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736446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8682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7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EEA51-919F-4250-89FF-79AB93A01113}" v="36" dt="2025-03-27T09:26:37.954"/>
    <p1510:client id="{8C9E6486-D6D3-465B-92EB-CFEB86BA0711}" v="197" dt="2025-03-27T10:48:07.7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D1DBFE"/>
          </a:solidFill>
        </a:fill>
      </a:tcStyle>
    </a:wholeTbl>
    <a:band2H>
      <a:tcTxStyle/>
      <a:tcStyle>
        <a:tcBdr/>
        <a:fill>
          <a:solidFill>
            <a:srgbClr val="EAEEFF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DECA"/>
          </a:solidFill>
        </a:fill>
      </a:tcStyle>
    </a:wholeTbl>
    <a:band2H>
      <a:tcTxStyle/>
      <a:tcStyle>
        <a:tcBdr/>
        <a:fill>
          <a:solidFill>
            <a:srgbClr val="E6EFE6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58"/>
  </p:normalViewPr>
  <p:slideViewPr>
    <p:cSldViewPr snapToGrid="0">
      <p:cViewPr>
        <p:scale>
          <a:sx n="60" d="100"/>
          <a:sy n="6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-Nicole Simonenko" userId="2fc3f4e7-601a-47e2-887d-8fd32f4d9865" providerId="ADAL" clId="{033EEA51-919F-4250-89FF-79AB93A01113}"/>
    <pc:docChg chg="custSel modSld">
      <pc:chgData name="Sophie-Nicole Simonenko" userId="2fc3f4e7-601a-47e2-887d-8fd32f4d9865" providerId="ADAL" clId="{033EEA51-919F-4250-89FF-79AB93A01113}" dt="2025-03-27T09:27:50.936" v="3577" actId="20577"/>
      <pc:docMkLst>
        <pc:docMk/>
      </pc:docMkLst>
      <pc:sldChg chg="addSp delSp modSp mod">
        <pc:chgData name="Sophie-Nicole Simonenko" userId="2fc3f4e7-601a-47e2-887d-8fd32f4d9865" providerId="ADAL" clId="{033EEA51-919F-4250-89FF-79AB93A01113}" dt="2025-03-27T09:27:50.936" v="3577" actId="20577"/>
        <pc:sldMkLst>
          <pc:docMk/>
          <pc:sldMk cId="0" sldId="256"/>
        </pc:sldMkLst>
        <pc:spChg chg="del mod">
          <ac:chgData name="Sophie-Nicole Simonenko" userId="2fc3f4e7-601a-47e2-887d-8fd32f4d9865" providerId="ADAL" clId="{033EEA51-919F-4250-89FF-79AB93A01113}" dt="2025-03-27T09:17:58.409" v="3459" actId="478"/>
          <ac:spMkLst>
            <pc:docMk/>
            <pc:sldMk cId="0" sldId="256"/>
            <ac:spMk id="3" creationId="{2A545758-24FF-31D1-E7AE-1AE0F08163AB}"/>
          </ac:spMkLst>
        </pc:spChg>
        <pc:spChg chg="del mod">
          <ac:chgData name="Sophie-Nicole Simonenko" userId="2fc3f4e7-601a-47e2-887d-8fd32f4d9865" providerId="ADAL" clId="{033EEA51-919F-4250-89FF-79AB93A01113}" dt="2025-03-27T09:17:54.601" v="3457" actId="478"/>
          <ac:spMkLst>
            <pc:docMk/>
            <pc:sldMk cId="0" sldId="256"/>
            <ac:spMk id="7" creationId="{FE3D7BDA-F479-23D9-E2A3-D498CA791E27}"/>
          </ac:spMkLst>
        </pc:spChg>
        <pc:spChg chg="add mod">
          <ac:chgData name="Sophie-Nicole Simonenko" userId="2fc3f4e7-601a-47e2-887d-8fd32f4d9865" providerId="ADAL" clId="{033EEA51-919F-4250-89FF-79AB93A01113}" dt="2025-03-27T09:27:50.936" v="3577" actId="20577"/>
          <ac:spMkLst>
            <pc:docMk/>
            <pc:sldMk cId="0" sldId="256"/>
            <ac:spMk id="11" creationId="{603D2863-A8AC-E5E8-C8A8-C58232EE3938}"/>
          </ac:spMkLst>
        </pc:spChg>
        <pc:spChg chg="mod">
          <ac:chgData name="Sophie-Nicole Simonenko" userId="2fc3f4e7-601a-47e2-887d-8fd32f4d9865" providerId="ADAL" clId="{033EEA51-919F-4250-89FF-79AB93A01113}" dt="2025-03-27T08:43:19.948" v="157" actId="2057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Sophie-Nicole Simonenko" userId="2fc3f4e7-601a-47e2-887d-8fd32f4d9865" providerId="ADAL" clId="{033EEA51-919F-4250-89FF-79AB93A01113}" dt="2025-03-27T08:43:03.345" v="153" actId="20577"/>
          <ac:spMkLst>
            <pc:docMk/>
            <pc:sldMk cId="0" sldId="256"/>
            <ac:spMk id="25" creationId="{00000000-0000-0000-0000-000000000000}"/>
          </ac:spMkLst>
        </pc:spChg>
        <pc:spChg chg="mod">
          <ac:chgData name="Sophie-Nicole Simonenko" userId="2fc3f4e7-601a-47e2-887d-8fd32f4d9865" providerId="ADAL" clId="{033EEA51-919F-4250-89FF-79AB93A01113}" dt="2025-03-27T09:17:38.526" v="3452" actId="20577"/>
          <ac:spMkLst>
            <pc:docMk/>
            <pc:sldMk cId="0" sldId="256"/>
            <ac:spMk id="31" creationId="{6C559829-D3F5-19B8-6EEA-AD417C5E56CA}"/>
          </ac:spMkLst>
        </pc:spChg>
        <pc:spChg chg="mod">
          <ac:chgData name="Sophie-Nicole Simonenko" userId="2fc3f4e7-601a-47e2-887d-8fd32f4d9865" providerId="ADAL" clId="{033EEA51-919F-4250-89FF-79AB93A01113}" dt="2025-03-27T09:11:01.706" v="2665" actId="1076"/>
          <ac:spMkLst>
            <pc:docMk/>
            <pc:sldMk cId="0" sldId="256"/>
            <ac:spMk id="33" creationId="{AA2DA5EC-E457-99F2-CDA5-5F0BE86242A3}"/>
          </ac:spMkLst>
        </pc:spChg>
        <pc:spChg chg="mod">
          <ac:chgData name="Sophie-Nicole Simonenko" userId="2fc3f4e7-601a-47e2-887d-8fd32f4d9865" providerId="ADAL" clId="{033EEA51-919F-4250-89FF-79AB93A01113}" dt="2025-03-27T08:42:33.623" v="61" actId="20577"/>
          <ac:spMkLst>
            <pc:docMk/>
            <pc:sldMk cId="0" sldId="256"/>
            <ac:spMk id="37" creationId="{00000000-0000-0000-0000-000000000000}"/>
          </ac:spMkLst>
        </pc:spChg>
        <pc:spChg chg="mod">
          <ac:chgData name="Sophie-Nicole Simonenko" userId="2fc3f4e7-601a-47e2-887d-8fd32f4d9865" providerId="ADAL" clId="{033EEA51-919F-4250-89FF-79AB93A01113}" dt="2025-03-27T09:10:54.297" v="2664" actId="1076"/>
          <ac:spMkLst>
            <pc:docMk/>
            <pc:sldMk cId="0" sldId="256"/>
            <ac:spMk id="50" creationId="{6B6E4C70-2AF5-714E-9DF2-C2729A29EF15}"/>
          </ac:spMkLst>
        </pc:spChg>
        <pc:spChg chg="del mod">
          <ac:chgData name="Sophie-Nicole Simonenko" userId="2fc3f4e7-601a-47e2-887d-8fd32f4d9865" providerId="ADAL" clId="{033EEA51-919F-4250-89FF-79AB93A01113}" dt="2025-03-27T09:10:31.113" v="2659" actId="478"/>
          <ac:spMkLst>
            <pc:docMk/>
            <pc:sldMk cId="0" sldId="256"/>
            <ac:spMk id="56" creationId="{9F617FD1-14CB-3C8F-C5BB-1522399C3CC0}"/>
          </ac:spMkLst>
        </pc:spChg>
        <pc:spChg chg="del mod">
          <ac:chgData name="Sophie-Nicole Simonenko" userId="2fc3f4e7-601a-47e2-887d-8fd32f4d9865" providerId="ADAL" clId="{033EEA51-919F-4250-89FF-79AB93A01113}" dt="2025-03-27T09:10:35.999" v="2661" actId="478"/>
          <ac:spMkLst>
            <pc:docMk/>
            <pc:sldMk cId="0" sldId="256"/>
            <ac:spMk id="57" creationId="{5A13FF76-4AE4-4C15-EFE7-C2CF55B546F8}"/>
          </ac:spMkLst>
        </pc:spChg>
        <pc:spChg chg="mod">
          <ac:chgData name="Sophie-Nicole Simonenko" userId="2fc3f4e7-601a-47e2-887d-8fd32f4d9865" providerId="ADAL" clId="{033EEA51-919F-4250-89FF-79AB93A01113}" dt="2025-03-27T09:16:32.765" v="3401" actId="20577"/>
          <ac:spMkLst>
            <pc:docMk/>
            <pc:sldMk cId="0" sldId="256"/>
            <ac:spMk id="58" creationId="{21835BDC-2A9B-2B94-766E-5DC7C66D1B18}"/>
          </ac:spMkLst>
        </pc:spChg>
        <pc:spChg chg="del mod">
          <ac:chgData name="Sophie-Nicole Simonenko" userId="2fc3f4e7-601a-47e2-887d-8fd32f4d9865" providerId="ADAL" clId="{033EEA51-919F-4250-89FF-79AB93A01113}" dt="2025-03-27T09:16:49.700" v="3403" actId="478"/>
          <ac:spMkLst>
            <pc:docMk/>
            <pc:sldMk cId="0" sldId="256"/>
            <ac:spMk id="59" creationId="{54CB84BB-7793-8A9E-7E65-5D00CC8C2DC3}"/>
          </ac:spMkLst>
        </pc:spChg>
        <pc:spChg chg="del mod">
          <ac:chgData name="Sophie-Nicole Simonenko" userId="2fc3f4e7-601a-47e2-887d-8fd32f4d9865" providerId="ADAL" clId="{033EEA51-919F-4250-89FF-79AB93A01113}" dt="2025-03-27T09:18:40.502" v="3479" actId="478"/>
          <ac:spMkLst>
            <pc:docMk/>
            <pc:sldMk cId="0" sldId="256"/>
            <ac:spMk id="60" creationId="{981984EE-02DF-A1E4-59DB-DB6EB75628A3}"/>
          </ac:spMkLst>
        </pc:spChg>
        <pc:spChg chg="del mod">
          <ac:chgData name="Sophie-Nicole Simonenko" userId="2fc3f4e7-601a-47e2-887d-8fd32f4d9865" providerId="ADAL" clId="{033EEA51-919F-4250-89FF-79AB93A01113}" dt="2025-03-27T09:18:47.766" v="3483" actId="478"/>
          <ac:spMkLst>
            <pc:docMk/>
            <pc:sldMk cId="0" sldId="256"/>
            <ac:spMk id="61" creationId="{E9A35D2C-B645-ADB2-DEB3-BAE630314208}"/>
          </ac:spMkLst>
        </pc:spChg>
        <pc:spChg chg="del mod">
          <ac:chgData name="Sophie-Nicole Simonenko" userId="2fc3f4e7-601a-47e2-887d-8fd32f4d9865" providerId="ADAL" clId="{033EEA51-919F-4250-89FF-79AB93A01113}" dt="2025-03-27T09:18:20.842" v="3469" actId="478"/>
          <ac:spMkLst>
            <pc:docMk/>
            <pc:sldMk cId="0" sldId="256"/>
            <ac:spMk id="64" creationId="{94461865-6753-1A88-CE92-5113FFA78412}"/>
          </ac:spMkLst>
        </pc:spChg>
        <pc:spChg chg="del mod">
          <ac:chgData name="Sophie-Nicole Simonenko" userId="2fc3f4e7-601a-47e2-887d-8fd32f4d9865" providerId="ADAL" clId="{033EEA51-919F-4250-89FF-79AB93A01113}" dt="2025-03-27T09:18:24.598" v="3471" actId="478"/>
          <ac:spMkLst>
            <pc:docMk/>
            <pc:sldMk cId="0" sldId="256"/>
            <ac:spMk id="65" creationId="{F74F0842-AC55-392D-42A7-E625AB84D9B3}"/>
          </ac:spMkLst>
        </pc:spChg>
        <pc:spChg chg="mod">
          <ac:chgData name="Sophie-Nicole Simonenko" userId="2fc3f4e7-601a-47e2-887d-8fd32f4d9865" providerId="ADAL" clId="{033EEA51-919F-4250-89FF-79AB93A01113}" dt="2025-03-27T08:56:12.827" v="1816" actId="20577"/>
          <ac:spMkLst>
            <pc:docMk/>
            <pc:sldMk cId="0" sldId="256"/>
            <ac:spMk id="67" creationId="{5D0F139B-0B02-57CA-E753-30386165BC6D}"/>
          </ac:spMkLst>
        </pc:spChg>
        <pc:spChg chg="mod">
          <ac:chgData name="Sophie-Nicole Simonenko" userId="2fc3f4e7-601a-47e2-887d-8fd32f4d9865" providerId="ADAL" clId="{033EEA51-919F-4250-89FF-79AB93A01113}" dt="2025-03-27T09:11:07.720" v="2666" actId="1076"/>
          <ac:spMkLst>
            <pc:docMk/>
            <pc:sldMk cId="0" sldId="256"/>
            <ac:spMk id="68" creationId="{F8F3CE07-EB2C-0926-C052-F851D8FC40BC}"/>
          </ac:spMkLst>
        </pc:spChg>
        <pc:graphicFrameChg chg="add del mod">
          <ac:chgData name="Sophie-Nicole Simonenko" userId="2fc3f4e7-601a-47e2-887d-8fd32f4d9865" providerId="ADAL" clId="{033EEA51-919F-4250-89FF-79AB93A01113}" dt="2025-03-27T09:25:51.588" v="3522" actId="478"/>
          <ac:graphicFrameMkLst>
            <pc:docMk/>
            <pc:sldMk cId="0" sldId="256"/>
            <ac:graphicFrameMk id="4" creationId="{9635CD5B-7AE8-F987-1D79-FF87C77EB90F}"/>
          </ac:graphicFrameMkLst>
        </pc:graphicFrameChg>
        <pc:graphicFrameChg chg="mod">
          <ac:chgData name="Sophie-Nicole Simonenko" userId="2fc3f4e7-601a-47e2-887d-8fd32f4d9865" providerId="ADAL" clId="{033EEA51-919F-4250-89FF-79AB93A01113}" dt="2025-03-27T09:10:24.820" v="2656" actId="478"/>
          <ac:graphicFrameMkLst>
            <pc:docMk/>
            <pc:sldMk cId="0" sldId="256"/>
            <ac:graphicFrameMk id="51" creationId="{0A204CF5-A0DA-FF09-DF29-45E8DFE4853E}"/>
          </ac:graphicFrameMkLst>
        </pc:graphicFrameChg>
        <pc:graphicFrameChg chg="del modGraphic">
          <ac:chgData name="Sophie-Nicole Simonenko" userId="2fc3f4e7-601a-47e2-887d-8fd32f4d9865" providerId="ADAL" clId="{033EEA51-919F-4250-89FF-79AB93A01113}" dt="2025-03-27T08:59:41.122" v="2146" actId="478"/>
          <ac:graphicFrameMkLst>
            <pc:docMk/>
            <pc:sldMk cId="0" sldId="256"/>
            <ac:graphicFrameMk id="55" creationId="{F7D679EC-E8CC-6BF3-3D6B-5ADB0895C8FA}"/>
          </ac:graphicFrameMkLst>
        </pc:graphicFrameChg>
        <pc:picChg chg="del mod">
          <ac:chgData name="Sophie-Nicole Simonenko" userId="2fc3f4e7-601a-47e2-887d-8fd32f4d9865" providerId="ADAL" clId="{033EEA51-919F-4250-89FF-79AB93A01113}" dt="2025-03-27T09:18:36.261" v="3477" actId="478"/>
          <ac:picMkLst>
            <pc:docMk/>
            <pc:sldMk cId="0" sldId="256"/>
            <ac:picMk id="6" creationId="{5F8FCCA3-2709-C8A8-E406-55D729BEE614}"/>
          </ac:picMkLst>
        </pc:picChg>
        <pc:picChg chg="add mod">
          <ac:chgData name="Sophie-Nicole Simonenko" userId="2fc3f4e7-601a-47e2-887d-8fd32f4d9865" providerId="ADAL" clId="{033EEA51-919F-4250-89FF-79AB93A01113}" dt="2025-03-27T09:26:23.881" v="3529" actId="1076"/>
          <ac:picMkLst>
            <pc:docMk/>
            <pc:sldMk cId="0" sldId="256"/>
            <ac:picMk id="8" creationId="{515B6497-C43B-F6C5-937A-98C8E93FB9B1}"/>
          </ac:picMkLst>
        </pc:picChg>
        <pc:picChg chg="del mod">
          <ac:chgData name="Sophie-Nicole Simonenko" userId="2fc3f4e7-601a-47e2-887d-8fd32f4d9865" providerId="ADAL" clId="{033EEA51-919F-4250-89FF-79AB93A01113}" dt="2025-03-27T09:18:28.748" v="3473" actId="478"/>
          <ac:picMkLst>
            <pc:docMk/>
            <pc:sldMk cId="0" sldId="256"/>
            <ac:picMk id="10" creationId="{80E96232-65F6-0BFF-5E0B-1EB1EEED2B97}"/>
          </ac:picMkLst>
        </pc:picChg>
        <pc:picChg chg="del mod">
          <ac:chgData name="Sophie-Nicole Simonenko" userId="2fc3f4e7-601a-47e2-887d-8fd32f4d9865" providerId="ADAL" clId="{033EEA51-919F-4250-89FF-79AB93A01113}" dt="2025-03-27T09:18:09.494" v="3463" actId="478"/>
          <ac:picMkLst>
            <pc:docMk/>
            <pc:sldMk cId="0" sldId="256"/>
            <ac:picMk id="13" creationId="{F58C5E67-C27D-7E79-9986-CBFC5586A821}"/>
          </ac:picMkLst>
        </pc:picChg>
        <pc:picChg chg="del">
          <ac:chgData name="Sophie-Nicole Simonenko" userId="2fc3f4e7-601a-47e2-887d-8fd32f4d9865" providerId="ADAL" clId="{033EEA51-919F-4250-89FF-79AB93A01113}" dt="2025-03-27T09:17:45.681" v="3453" actId="478"/>
          <ac:picMkLst>
            <pc:docMk/>
            <pc:sldMk cId="0" sldId="256"/>
            <ac:picMk id="27" creationId="{B54C95BD-2FA0-B154-173A-9E686C94EA82}"/>
          </ac:picMkLst>
        </pc:picChg>
        <pc:picChg chg="del">
          <ac:chgData name="Sophie-Nicole Simonenko" userId="2fc3f4e7-601a-47e2-887d-8fd32f4d9865" providerId="ADAL" clId="{033EEA51-919F-4250-89FF-79AB93A01113}" dt="2025-03-27T09:17:48.172" v="3454" actId="478"/>
          <ac:picMkLst>
            <pc:docMk/>
            <pc:sldMk cId="0" sldId="256"/>
            <ac:picMk id="30" creationId="{28B1B111-7A07-C2D7-C888-1ECE9FDE7B29}"/>
          </ac:picMkLst>
        </pc:picChg>
        <pc:picChg chg="del mod">
          <ac:chgData name="Sophie-Nicole Simonenko" userId="2fc3f4e7-601a-47e2-887d-8fd32f4d9865" providerId="ADAL" clId="{033EEA51-919F-4250-89FF-79AB93A01113}" dt="2025-03-27T09:18:17.420" v="3467" actId="478"/>
          <ac:picMkLst>
            <pc:docMk/>
            <pc:sldMk cId="0" sldId="256"/>
            <ac:picMk id="35" creationId="{C77F96B6-3B25-FE39-A2BC-11559D0B28F6}"/>
          </ac:picMkLst>
        </pc:picChg>
        <pc:picChg chg="del mod">
          <ac:chgData name="Sophie-Nicole Simonenko" userId="2fc3f4e7-601a-47e2-887d-8fd32f4d9865" providerId="ADAL" clId="{033EEA51-919F-4250-89FF-79AB93A01113}" dt="2025-03-27T09:18:04.190" v="3461" actId="478"/>
          <ac:picMkLst>
            <pc:docMk/>
            <pc:sldMk cId="0" sldId="256"/>
            <ac:picMk id="41" creationId="{E6265A3B-37B3-F494-1224-C6116A549C49}"/>
          </ac:picMkLst>
        </pc:picChg>
        <pc:picChg chg="del mod">
          <ac:chgData name="Sophie-Nicole Simonenko" userId="2fc3f4e7-601a-47e2-887d-8fd32f4d9865" providerId="ADAL" clId="{033EEA51-919F-4250-89FF-79AB93A01113}" dt="2025-03-27T09:18:13.156" v="3465" actId="478"/>
          <ac:picMkLst>
            <pc:docMk/>
            <pc:sldMk cId="0" sldId="256"/>
            <ac:picMk id="45" creationId="{A051D695-7614-8F37-253F-68DF0A884480}"/>
          </ac:picMkLst>
        </pc:picChg>
        <pc:picChg chg="del mod">
          <ac:chgData name="Sophie-Nicole Simonenko" userId="2fc3f4e7-601a-47e2-887d-8fd32f4d9865" providerId="ADAL" clId="{033EEA51-919F-4250-89FF-79AB93A01113}" dt="2025-03-27T09:18:43.740" v="3481" actId="478"/>
          <ac:picMkLst>
            <pc:docMk/>
            <pc:sldMk cId="0" sldId="256"/>
            <ac:picMk id="47" creationId="{BDBA353D-F283-FD06-491D-C6169A3C8AEB}"/>
          </ac:picMkLst>
        </pc:picChg>
        <pc:picChg chg="del mod">
          <ac:chgData name="Sophie-Nicole Simonenko" userId="2fc3f4e7-601a-47e2-887d-8fd32f4d9865" providerId="ADAL" clId="{033EEA51-919F-4250-89FF-79AB93A01113}" dt="2025-03-27T09:18:32.315" v="3475" actId="478"/>
          <ac:picMkLst>
            <pc:docMk/>
            <pc:sldMk cId="0" sldId="256"/>
            <ac:picMk id="49" creationId="{64D31A07-36A0-2912-D913-B29F1E83F0DC}"/>
          </ac:picMkLst>
        </pc:picChg>
        <pc:picChg chg="del">
          <ac:chgData name="Sophie-Nicole Simonenko" userId="2fc3f4e7-601a-47e2-887d-8fd32f4d9865" providerId="ADAL" clId="{033EEA51-919F-4250-89FF-79AB93A01113}" dt="2025-03-27T08:51:55.244" v="1346" actId="478"/>
          <ac:picMkLst>
            <pc:docMk/>
            <pc:sldMk cId="0" sldId="256"/>
            <ac:picMk id="72" creationId="{ABA7A223-0269-C5C6-A7AB-E9457B32FAA2}"/>
          </ac:picMkLst>
        </pc:picChg>
        <pc:picChg chg="del">
          <ac:chgData name="Sophie-Nicole Simonenko" userId="2fc3f4e7-601a-47e2-887d-8fd32f4d9865" providerId="ADAL" clId="{033EEA51-919F-4250-89FF-79AB93A01113}" dt="2025-03-27T08:51:57.679" v="1347" actId="478"/>
          <ac:picMkLst>
            <pc:docMk/>
            <pc:sldMk cId="0" sldId="256"/>
            <ac:picMk id="82" creationId="{79D4A8B6-2953-A487-E06A-C000740D1DA5}"/>
          </ac:picMkLst>
        </pc:picChg>
        <pc:picChg chg="del">
          <ac:chgData name="Sophie-Nicole Simonenko" userId="2fc3f4e7-601a-47e2-887d-8fd32f4d9865" providerId="ADAL" clId="{033EEA51-919F-4250-89FF-79AB93A01113}" dt="2025-03-27T08:51:59.988" v="1348" actId="478"/>
          <ac:picMkLst>
            <pc:docMk/>
            <pc:sldMk cId="0" sldId="256"/>
            <ac:picMk id="87" creationId="{EC6FA8CE-BE0F-2528-DE10-704C680A6996}"/>
          </ac:picMkLst>
        </pc:picChg>
        <pc:picChg chg="del">
          <ac:chgData name="Sophie-Nicole Simonenko" userId="2fc3f4e7-601a-47e2-887d-8fd32f4d9865" providerId="ADAL" clId="{033EEA51-919F-4250-89FF-79AB93A01113}" dt="2025-03-27T08:52:01.388" v="1349" actId="478"/>
          <ac:picMkLst>
            <pc:docMk/>
            <pc:sldMk cId="0" sldId="256"/>
            <ac:picMk id="88" creationId="{2F1F9C20-3A2F-0512-C4C9-9949FFD11E26}"/>
          </ac:picMkLst>
        </pc:picChg>
      </pc:sldChg>
    </pc:docChg>
  </pc:docChgLst>
  <pc:docChgLst>
    <pc:chgData name="Sophie-Nicole Simonenko" userId="2fc3f4e7-601a-47e2-887d-8fd32f4d9865" providerId="ADAL" clId="{8C9E6486-D6D3-465B-92EB-CFEB86BA0711}"/>
    <pc:docChg chg="custSel modSld">
      <pc:chgData name="Sophie-Nicole Simonenko" userId="2fc3f4e7-601a-47e2-887d-8fd32f4d9865" providerId="ADAL" clId="{8C9E6486-D6D3-465B-92EB-CFEB86BA0711}" dt="2025-03-27T10:50:13.808" v="2482" actId="1076"/>
      <pc:docMkLst>
        <pc:docMk/>
      </pc:docMkLst>
      <pc:sldChg chg="addSp delSp modSp mod">
        <pc:chgData name="Sophie-Nicole Simonenko" userId="2fc3f4e7-601a-47e2-887d-8fd32f4d9865" providerId="ADAL" clId="{8C9E6486-D6D3-465B-92EB-CFEB86BA0711}" dt="2025-03-27T10:50:13.808" v="2482" actId="1076"/>
        <pc:sldMkLst>
          <pc:docMk/>
          <pc:sldMk cId="0" sldId="256"/>
        </pc:sldMkLst>
        <pc:spChg chg="del mod">
          <ac:chgData name="Sophie-Nicole Simonenko" userId="2fc3f4e7-601a-47e2-887d-8fd32f4d9865" providerId="ADAL" clId="{8C9E6486-D6D3-465B-92EB-CFEB86BA0711}" dt="2025-03-27T10:07:02.382" v="197" actId="478"/>
          <ac:spMkLst>
            <pc:docMk/>
            <pc:sldMk cId="0" sldId="256"/>
            <ac:spMk id="11" creationId="{603D2863-A8AC-E5E8-C8A8-C58232EE3938}"/>
          </ac:spMkLst>
        </pc:spChg>
        <pc:spChg chg="mod">
          <ac:chgData name="Sophie-Nicole Simonenko" userId="2fc3f4e7-601a-47e2-887d-8fd32f4d9865" providerId="ADAL" clId="{8C9E6486-D6D3-465B-92EB-CFEB86BA0711}" dt="2025-03-27T10:19:25.535" v="272" actId="1076"/>
          <ac:spMkLst>
            <pc:docMk/>
            <pc:sldMk cId="0" sldId="256"/>
            <ac:spMk id="31" creationId="{6C559829-D3F5-19B8-6EEA-AD417C5E56CA}"/>
          </ac:spMkLst>
        </pc:spChg>
        <pc:spChg chg="mod">
          <ac:chgData name="Sophie-Nicole Simonenko" userId="2fc3f4e7-601a-47e2-887d-8fd32f4d9865" providerId="ADAL" clId="{8C9E6486-D6D3-465B-92EB-CFEB86BA0711}" dt="2025-03-27T10:49:20.110" v="2475" actId="1076"/>
          <ac:spMkLst>
            <pc:docMk/>
            <pc:sldMk cId="0" sldId="256"/>
            <ac:spMk id="32" creationId="{F4A0EBA4-693A-570E-1474-F38F76C79F7A}"/>
          </ac:spMkLst>
        </pc:spChg>
        <pc:spChg chg="mod">
          <ac:chgData name="Sophie-Nicole Simonenko" userId="2fc3f4e7-601a-47e2-887d-8fd32f4d9865" providerId="ADAL" clId="{8C9E6486-D6D3-465B-92EB-CFEB86BA0711}" dt="2025-03-27T10:48:38.903" v="2469" actId="1076"/>
          <ac:spMkLst>
            <pc:docMk/>
            <pc:sldMk cId="0" sldId="256"/>
            <ac:spMk id="33" creationId="{AA2DA5EC-E457-99F2-CDA5-5F0BE86242A3}"/>
          </ac:spMkLst>
        </pc:spChg>
        <pc:spChg chg="mod">
          <ac:chgData name="Sophie-Nicole Simonenko" userId="2fc3f4e7-601a-47e2-887d-8fd32f4d9865" providerId="ADAL" clId="{8C9E6486-D6D3-465B-92EB-CFEB86BA0711}" dt="2025-03-27T10:20:55.457" v="336" actId="1076"/>
          <ac:spMkLst>
            <pc:docMk/>
            <pc:sldMk cId="0" sldId="256"/>
            <ac:spMk id="40" creationId="{00000000-0000-0000-0000-000000000000}"/>
          </ac:spMkLst>
        </pc:spChg>
        <pc:spChg chg="mod">
          <ac:chgData name="Sophie-Nicole Simonenko" userId="2fc3f4e7-601a-47e2-887d-8fd32f4d9865" providerId="ADAL" clId="{8C9E6486-D6D3-465B-92EB-CFEB86BA0711}" dt="2025-03-27T10:50:13.808" v="2482" actId="1076"/>
          <ac:spMkLst>
            <pc:docMk/>
            <pc:sldMk cId="0" sldId="256"/>
            <ac:spMk id="50" creationId="{6B6E4C70-2AF5-714E-9DF2-C2729A29EF15}"/>
          </ac:spMkLst>
        </pc:spChg>
        <pc:spChg chg="mod">
          <ac:chgData name="Sophie-Nicole Simonenko" userId="2fc3f4e7-601a-47e2-887d-8fd32f4d9865" providerId="ADAL" clId="{8C9E6486-D6D3-465B-92EB-CFEB86BA0711}" dt="2025-03-27T10:48:49.020" v="2472" actId="20577"/>
          <ac:spMkLst>
            <pc:docMk/>
            <pc:sldMk cId="0" sldId="256"/>
            <ac:spMk id="58" creationId="{21835BDC-2A9B-2B94-766E-5DC7C66D1B18}"/>
          </ac:spMkLst>
        </pc:spChg>
        <pc:spChg chg="mod">
          <ac:chgData name="Sophie-Nicole Simonenko" userId="2fc3f4e7-601a-47e2-887d-8fd32f4d9865" providerId="ADAL" clId="{8C9E6486-D6D3-465B-92EB-CFEB86BA0711}" dt="2025-03-27T10:49:05.778" v="2474" actId="1076"/>
          <ac:spMkLst>
            <pc:docMk/>
            <pc:sldMk cId="0" sldId="256"/>
            <ac:spMk id="67" creationId="{5D0F139B-0B02-57CA-E753-30386165BC6D}"/>
          </ac:spMkLst>
        </pc:spChg>
        <pc:spChg chg="mod">
          <ac:chgData name="Sophie-Nicole Simonenko" userId="2fc3f4e7-601a-47e2-887d-8fd32f4d9865" providerId="ADAL" clId="{8C9E6486-D6D3-465B-92EB-CFEB86BA0711}" dt="2025-03-27T10:49:00.159" v="2473" actId="1076"/>
          <ac:spMkLst>
            <pc:docMk/>
            <pc:sldMk cId="0" sldId="256"/>
            <ac:spMk id="68" creationId="{F8F3CE07-EB2C-0926-C052-F851D8FC40BC}"/>
          </ac:spMkLst>
        </pc:spChg>
        <pc:spChg chg="mod">
          <ac:chgData name="Sophie-Nicole Simonenko" userId="2fc3f4e7-601a-47e2-887d-8fd32f4d9865" providerId="ADAL" clId="{8C9E6486-D6D3-465B-92EB-CFEB86BA0711}" dt="2025-03-27T10:49:27.868" v="2476" actId="1076"/>
          <ac:spMkLst>
            <pc:docMk/>
            <pc:sldMk cId="0" sldId="256"/>
            <ac:spMk id="89" creationId="{F57B5488-AA05-5F15-87C2-3FEBF41873B0}"/>
          </ac:spMkLst>
        </pc:spChg>
        <pc:picChg chg="add del mod">
          <ac:chgData name="Sophie-Nicole Simonenko" userId="2fc3f4e7-601a-47e2-887d-8fd32f4d9865" providerId="ADAL" clId="{8C9E6486-D6D3-465B-92EB-CFEB86BA0711}" dt="2025-03-27T10:06:38.663" v="194" actId="478"/>
          <ac:picMkLst>
            <pc:docMk/>
            <pc:sldMk cId="0" sldId="256"/>
            <ac:picMk id="4" creationId="{9E69E1E9-35AB-14DE-C2DF-34958D78FF76}"/>
          </ac:picMkLst>
        </pc:picChg>
        <pc:picChg chg="add mod">
          <ac:chgData name="Sophie-Nicole Simonenko" userId="2fc3f4e7-601a-47e2-887d-8fd32f4d9865" providerId="ADAL" clId="{8C9E6486-D6D3-465B-92EB-CFEB86BA0711}" dt="2025-03-27T10:38:02.844" v="1770" actId="1076"/>
          <ac:picMkLst>
            <pc:docMk/>
            <pc:sldMk cId="0" sldId="256"/>
            <ac:picMk id="6" creationId="{BDD13228-820E-2F43-11DF-1B57BCAA5822}"/>
          </ac:picMkLst>
        </pc:picChg>
        <pc:picChg chg="del">
          <ac:chgData name="Sophie-Nicole Simonenko" userId="2fc3f4e7-601a-47e2-887d-8fd32f4d9865" providerId="ADAL" clId="{8C9E6486-D6D3-465B-92EB-CFEB86BA0711}" dt="2025-03-27T09:48:06.720" v="180" actId="478"/>
          <ac:picMkLst>
            <pc:docMk/>
            <pc:sldMk cId="0" sldId="256"/>
            <ac:picMk id="8" creationId="{515B6497-C43B-F6C5-937A-98C8E93FB9B1}"/>
          </ac:picMkLst>
        </pc:picChg>
        <pc:picChg chg="add mod">
          <ac:chgData name="Sophie-Nicole Simonenko" userId="2fc3f4e7-601a-47e2-887d-8fd32f4d9865" providerId="ADAL" clId="{8C9E6486-D6D3-465B-92EB-CFEB86BA0711}" dt="2025-03-27T10:38:06.192" v="1771" actId="1076"/>
          <ac:picMkLst>
            <pc:docMk/>
            <pc:sldMk cId="0" sldId="256"/>
            <ac:picMk id="10" creationId="{884A3C5C-D071-D242-F8A8-8770DFE48909}"/>
          </ac:picMkLst>
        </pc:picChg>
        <pc:picChg chg="add mod">
          <ac:chgData name="Sophie-Nicole Simonenko" userId="2fc3f4e7-601a-47e2-887d-8fd32f4d9865" providerId="ADAL" clId="{8C9E6486-D6D3-465B-92EB-CFEB86BA0711}" dt="2025-03-27T10:37:44.369" v="1765" actId="1076"/>
          <ac:picMkLst>
            <pc:docMk/>
            <pc:sldMk cId="0" sldId="256"/>
            <ac:picMk id="13" creationId="{F69443BE-E161-60B3-24D2-FB7C49FB4489}"/>
          </ac:picMkLst>
        </pc:picChg>
        <pc:picChg chg="add mod">
          <ac:chgData name="Sophie-Nicole Simonenko" userId="2fc3f4e7-601a-47e2-887d-8fd32f4d9865" providerId="ADAL" clId="{8C9E6486-D6D3-465B-92EB-CFEB86BA0711}" dt="2025-03-27T10:37:55.118" v="1769" actId="1076"/>
          <ac:picMkLst>
            <pc:docMk/>
            <pc:sldMk cId="0" sldId="256"/>
            <ac:picMk id="15" creationId="{6F46D0C7-F328-D371-3602-5D9D9C15EE24}"/>
          </ac:picMkLst>
        </pc:picChg>
        <pc:picChg chg="add mod">
          <ac:chgData name="Sophie-Nicole Simonenko" userId="2fc3f4e7-601a-47e2-887d-8fd32f4d9865" providerId="ADAL" clId="{8C9E6486-D6D3-465B-92EB-CFEB86BA0711}" dt="2025-03-27T10:37:53.413" v="1768" actId="1076"/>
          <ac:picMkLst>
            <pc:docMk/>
            <pc:sldMk cId="0" sldId="256"/>
            <ac:picMk id="17" creationId="{9E058D58-C16E-95B3-2DB1-1252EEA216D1}"/>
          </ac:picMkLst>
        </pc:picChg>
        <pc:picChg chg="add mod">
          <ac:chgData name="Sophie-Nicole Simonenko" userId="2fc3f4e7-601a-47e2-887d-8fd32f4d9865" providerId="ADAL" clId="{8C9E6486-D6D3-465B-92EB-CFEB86BA0711}" dt="2025-03-27T10:31:50.636" v="784" actId="1076"/>
          <ac:picMkLst>
            <pc:docMk/>
            <pc:sldMk cId="0" sldId="256"/>
            <ac:picMk id="19" creationId="{8EE718B0-AA71-8A03-FA3A-81C846EA6529}"/>
          </ac:picMkLst>
        </pc:picChg>
        <pc:picChg chg="add mod">
          <ac:chgData name="Sophie-Nicole Simonenko" userId="2fc3f4e7-601a-47e2-887d-8fd32f4d9865" providerId="ADAL" clId="{8C9E6486-D6D3-465B-92EB-CFEB86BA0711}" dt="2025-03-27T10:49:48.587" v="2478" actId="1076"/>
          <ac:picMkLst>
            <pc:docMk/>
            <pc:sldMk cId="0" sldId="256"/>
            <ac:picMk id="21" creationId="{1435AC60-117B-8674-3680-828686E9EA19}"/>
          </ac:picMkLst>
        </pc:picChg>
        <pc:picChg chg="add mod">
          <ac:chgData name="Sophie-Nicole Simonenko" userId="2fc3f4e7-601a-47e2-887d-8fd32f4d9865" providerId="ADAL" clId="{8C9E6486-D6D3-465B-92EB-CFEB86BA0711}" dt="2025-03-27T10:49:54.729" v="2480" actId="1076"/>
          <ac:picMkLst>
            <pc:docMk/>
            <pc:sldMk cId="0" sldId="256"/>
            <ac:picMk id="23" creationId="{6AE67340-935F-71E5-1D78-1B79FC949447}"/>
          </ac:picMkLst>
        </pc:picChg>
        <pc:picChg chg="add mod">
          <ac:chgData name="Sophie-Nicole Simonenko" userId="2fc3f4e7-601a-47e2-887d-8fd32f4d9865" providerId="ADAL" clId="{8C9E6486-D6D3-465B-92EB-CFEB86BA0711}" dt="2025-03-27T10:49:45.128" v="2477" actId="1076"/>
          <ac:picMkLst>
            <pc:docMk/>
            <pc:sldMk cId="0" sldId="256"/>
            <ac:picMk id="27" creationId="{C47E1972-CB6F-D99F-5D17-823E30499B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1pPr>
    <a:lvl2pPr indent="217056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2pPr>
    <a:lvl3pPr indent="434111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3pPr>
    <a:lvl4pPr indent="651167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4pPr>
    <a:lvl5pPr indent="868223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5pPr>
    <a:lvl6pPr indent="1085279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6pPr>
    <a:lvl7pPr indent="1302334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7pPr>
    <a:lvl8pPr indent="1519390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8pPr>
    <a:lvl9pPr indent="1736446" defTabSz="434111" latinLnBrk="0">
      <a:lnSpc>
        <a:spcPct val="125000"/>
      </a:lnSpc>
      <a:defRPr sz="2279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27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98A903A-8BA0-A409-7797-D8741219D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26578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8A903A-8BA0-A409-7797-D8741219D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513761" y="574681"/>
            <a:ext cx="27247692" cy="9412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925" tIns="161925" rIns="161925" bIns="161925" anchor="ctr"/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513761" y="9987545"/>
            <a:ext cx="27247692" cy="32816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925" tIns="161925" rIns="161925" bIns="161925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1697236" y="39539250"/>
            <a:ext cx="7064216" cy="26699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135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32511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865022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297534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730045" algn="ctr" defTabSz="25229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6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1135342" marR="0" indent="-1135342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2595067" marR="0" indent="-1081278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–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4036771" marR="0" indent="-1009193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5752398" marR="0" indent="-1211030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–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10764723" marR="0" indent="-4709566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11197234" marR="0" indent="-4709566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11629746" marR="0" indent="-4709566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12062257" marR="0" indent="-4709566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12494768" marR="0" indent="-4709566" algn="l" defTabSz="2522982" rtl="0" latinLnBrk="0">
        <a:lnSpc>
          <a:spcPct val="100000"/>
        </a:lnSpc>
        <a:spcBef>
          <a:spcPts val="2460"/>
        </a:spcBef>
        <a:spcAft>
          <a:spcPts val="0"/>
        </a:spcAft>
        <a:buClrTx/>
        <a:buSzPct val="100000"/>
        <a:buFontTx/>
        <a:buChar char="•"/>
        <a:tabLst/>
        <a:defRPr sz="105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32511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865022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297534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730045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865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3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6858E95-EE4B-5C32-4118-97158EEE22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8265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858E95-EE4B-5C32-4118-97158EEE2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nna Fiona Weiß1, Franziska Kretzschmar1 2, Ina Bornkessel-Schlesewsky1 3, Adrian Staub 4…"/>
          <p:cNvSpPr txBox="1"/>
          <p:nvPr/>
        </p:nvSpPr>
        <p:spPr>
          <a:xfrm>
            <a:off x="5845543" y="3678427"/>
            <a:ext cx="183248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249" rIns="43249">
            <a:spAutoFit/>
          </a:bodyPr>
          <a:lstStyle/>
          <a:p>
            <a:pPr algn="ctr">
              <a:defRPr sz="3200"/>
            </a:pPr>
            <a:r>
              <a:rPr lang="de-DE" sz="4800" b="1" baseline="30000" dirty="0">
                <a:latin typeface="Arial"/>
                <a:ea typeface="Arial"/>
                <a:cs typeface="Arial"/>
                <a:sym typeface="Arial"/>
              </a:rPr>
              <a:t>Namen der Gruppenmitglieder, Klasse</a:t>
            </a:r>
          </a:p>
          <a:p>
            <a:pPr algn="ctr">
              <a:defRPr sz="3200"/>
            </a:pPr>
            <a:r>
              <a:rPr lang="de-DE" sz="4800" b="1" baseline="30000" dirty="0">
                <a:latin typeface="Arial"/>
                <a:ea typeface="Arial"/>
                <a:cs typeface="Arial"/>
                <a:sym typeface="Arial"/>
              </a:rPr>
              <a:t>Schule</a:t>
            </a:r>
            <a:endParaRPr sz="3600" b="1" baseline="30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he Influence of Lexical Association on Syntactic Analysis: Eye Movement Evidence"/>
          <p:cNvSpPr txBox="1"/>
          <p:nvPr/>
        </p:nvSpPr>
        <p:spPr>
          <a:xfrm>
            <a:off x="899816" y="836658"/>
            <a:ext cx="28540696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249" rIns="43249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7200">
                <a:latin typeface="Helvetica" pitchFamily="2" charset="0"/>
              </a:rPr>
              <a:t> Russlanddeutsche - </a:t>
            </a:r>
          </a:p>
          <a:p>
            <a:r>
              <a:rPr lang="de-DE" sz="7200">
                <a:latin typeface="Helvetica" pitchFamily="2" charset="0"/>
              </a:rPr>
              <a:t>Identitätssuche zwischen zwei Kulturen</a:t>
            </a:r>
          </a:p>
        </p:txBody>
      </p:sp>
      <p:sp>
        <p:nvSpPr>
          <p:cNvPr id="28" name="Rechteck"/>
          <p:cNvSpPr/>
          <p:nvPr/>
        </p:nvSpPr>
        <p:spPr>
          <a:xfrm>
            <a:off x="607953" y="5397024"/>
            <a:ext cx="28800000" cy="259803"/>
          </a:xfrm>
          <a:prstGeom prst="rect">
            <a:avLst/>
          </a:prstGeom>
          <a:solidFill>
            <a:srgbClr val="002060"/>
          </a:solidFill>
          <a:ln w="50800">
            <a:solidFill>
              <a:srgbClr val="000000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2156"/>
          </a:p>
        </p:txBody>
      </p:sp>
      <p:sp>
        <p:nvSpPr>
          <p:cNvPr id="36" name="Hintergrund"/>
          <p:cNvSpPr txBox="1"/>
          <p:nvPr/>
        </p:nvSpPr>
        <p:spPr>
          <a:xfrm>
            <a:off x="6313342" y="6755345"/>
            <a:ext cx="1983696" cy="558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249" rIns="43249">
            <a:spAutoFit/>
          </a:bodyPr>
          <a:lstStyle>
            <a:lvl1pPr>
              <a:defRPr sz="32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sz="3027"/>
              <a:t>Hintergrund</a:t>
            </a:r>
          </a:p>
        </p:txBody>
      </p:sp>
      <p:sp>
        <p:nvSpPr>
          <p:cNvPr id="37" name="Rechteck"/>
          <p:cNvSpPr/>
          <p:nvPr/>
        </p:nvSpPr>
        <p:spPr>
          <a:xfrm>
            <a:off x="737607" y="6779945"/>
            <a:ext cx="14040000" cy="900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3800">
                <a:latin typeface="Helvetica" pitchFamily="2" charset="0"/>
              </a:rPr>
              <a:t>EINLEITUNG: </a:t>
            </a:r>
            <a:endParaRPr sz="3800">
              <a:latin typeface="Helvetica" pitchFamily="2" charset="0"/>
            </a:endParaRPr>
          </a:p>
        </p:txBody>
      </p:sp>
      <p:sp>
        <p:nvSpPr>
          <p:cNvPr id="40" name="Rechteck"/>
          <p:cNvSpPr/>
          <p:nvPr/>
        </p:nvSpPr>
        <p:spPr>
          <a:xfrm>
            <a:off x="757933" y="41234355"/>
            <a:ext cx="28800000" cy="259804"/>
          </a:xfrm>
          <a:prstGeom prst="rect">
            <a:avLst/>
          </a:prstGeom>
          <a:solidFill>
            <a:srgbClr val="002060"/>
          </a:solidFill>
          <a:ln w="50800">
            <a:solidFill>
              <a:srgbClr val="000000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2156"/>
          </a:p>
        </p:txBody>
      </p:sp>
      <p:sp>
        <p:nvSpPr>
          <p:cNvPr id="62" name="Text"/>
          <p:cNvSpPr txBox="1"/>
          <p:nvPr/>
        </p:nvSpPr>
        <p:spPr>
          <a:xfrm>
            <a:off x="10637343" y="34546085"/>
            <a:ext cx="87407" cy="424090"/>
          </a:xfrm>
          <a:prstGeom prst="rect">
            <a:avLst/>
          </a:prstGeom>
          <a:ln w="12700">
            <a:miter lim="400000"/>
          </a:ln>
        </p:spPr>
        <p:txBody>
          <a:bodyPr wrap="none" lIns="43249" rIns="43249">
            <a:spAutoFit/>
          </a:bodyPr>
          <a:lstStyle/>
          <a:p>
            <a:endParaRPr sz="2156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6C559829-D3F5-19B8-6EEA-AD417C5E56CA}"/>
              </a:ext>
            </a:extLst>
          </p:cNvPr>
          <p:cNvSpPr/>
          <p:nvPr/>
        </p:nvSpPr>
        <p:spPr>
          <a:xfrm>
            <a:off x="757933" y="32810531"/>
            <a:ext cx="14040000" cy="900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3800">
                <a:latin typeface="Helvetica" pitchFamily="2" charset="0"/>
              </a:rPr>
              <a:t>ERGEBNISSE: </a:t>
            </a:r>
            <a:endParaRPr sz="3800">
              <a:latin typeface="Helvetica" pitchFamily="2" charset="0"/>
            </a:endParaRPr>
          </a:p>
        </p:txBody>
      </p:sp>
      <p:sp>
        <p:nvSpPr>
          <p:cNvPr id="32" name="Rechteck">
            <a:extLst>
              <a:ext uri="{FF2B5EF4-FFF2-40B4-BE49-F238E27FC236}">
                <a16:creationId xmlns:a16="http://schemas.microsoft.com/office/drawing/2014/main" id="{F4A0EBA4-693A-570E-1474-F38F76C79F7A}"/>
              </a:ext>
            </a:extLst>
          </p:cNvPr>
          <p:cNvSpPr/>
          <p:nvPr/>
        </p:nvSpPr>
        <p:spPr>
          <a:xfrm>
            <a:off x="15497607" y="34402211"/>
            <a:ext cx="14040000" cy="900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3800" dirty="0">
                <a:latin typeface="Helvetica" pitchFamily="2" charset="0"/>
              </a:rPr>
              <a:t>DISKUSSION UND ZUSAMMENFASSUNG:</a:t>
            </a:r>
            <a:endParaRPr sz="3800" dirty="0">
              <a:latin typeface="Helvetica" pitchFamily="2" charset="0"/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AA2DA5EC-E457-99F2-CDA5-5F0BE86242A3}"/>
              </a:ext>
            </a:extLst>
          </p:cNvPr>
          <p:cNvSpPr/>
          <p:nvPr/>
        </p:nvSpPr>
        <p:spPr>
          <a:xfrm>
            <a:off x="737203" y="17908095"/>
            <a:ext cx="14040000" cy="900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lIns="43249" rIns="4324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3800">
                <a:latin typeface="Helvetica" pitchFamily="2" charset="0"/>
              </a:rPr>
              <a:t>METHODE: </a:t>
            </a:r>
            <a:endParaRPr sz="3800">
              <a:latin typeface="Helvetica" pitchFamily="2" charset="0"/>
            </a:endParaRPr>
          </a:p>
        </p:txBody>
      </p:sp>
      <p:sp>
        <p:nvSpPr>
          <p:cNvPr id="58" name="Hypothesis:…">
            <a:extLst>
              <a:ext uri="{FF2B5EF4-FFF2-40B4-BE49-F238E27FC236}">
                <a16:creationId xmlns:a16="http://schemas.microsoft.com/office/drawing/2014/main" id="{21835BDC-2A9B-2B94-766E-5DC7C66D1B18}"/>
              </a:ext>
            </a:extLst>
          </p:cNvPr>
          <p:cNvSpPr/>
          <p:nvPr/>
        </p:nvSpPr>
        <p:spPr>
          <a:xfrm>
            <a:off x="854033" y="27181905"/>
            <a:ext cx="13923170" cy="5025684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249" rIns="43249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20852">
              <a:lnSpc>
                <a:spcPct val="125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Hypothesen: 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H1: Russlanddeutsche identifizieren sich eher als Deutsche oder als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Russen, nicht aber als Russlanddeutsche. </a:t>
            </a:r>
          </a:p>
          <a:p>
            <a:endParaRPr lang="de-DE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H2: Je stärker die Identifikation mit dem Russischen, desto besser die russischen Sprachkenntnisse.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86822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H3: </a:t>
            </a: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Je stärker religiös die Personen sind, desto stärker ist ihre Identifikation als Russlanddeutsche.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D0F139B-0B02-57CA-E753-30386165BC6D}"/>
              </a:ext>
            </a:extLst>
          </p:cNvPr>
          <p:cNvSpPr txBox="1"/>
          <p:nvPr/>
        </p:nvSpPr>
        <p:spPr>
          <a:xfrm>
            <a:off x="757933" y="8412756"/>
            <a:ext cx="13879274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Definition Russlanddeutsche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 Bezeichnung für ethnisch Deutsche, die im 18. Jhd. in das Russische Reich und die UdSSR auswanderten, dort lebten und in den 90-er Jahren zurück nach Deutschland immigrierten. Auch werden diese oft als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Spätaussiedler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bezeichnet.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Gründe für die Rückkehr nach Deutschland: </a:t>
            </a: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Diskriminierung und Verfolgung v.a. im 2. Weltkrieg </a:t>
            </a: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Ermöglichung der Rückkehr durch das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Deutsche Aussiedlerrecht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„Doppelte Fremdheit“: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Gefühl vieler Russlanddeutscher, sowohl in Russland als auch in Deutschland nicht vollständig akzeptiert zu werden. </a:t>
            </a:r>
          </a:p>
        </p:txBody>
      </p:sp>
      <p:sp>
        <p:nvSpPr>
          <p:cNvPr id="68" name="Abgerundetes Rechteck 67">
            <a:extLst>
              <a:ext uri="{FF2B5EF4-FFF2-40B4-BE49-F238E27FC236}">
                <a16:creationId xmlns:a16="http://schemas.microsoft.com/office/drawing/2014/main" id="{F8F3CE07-EB2C-0926-C052-F851D8FC40BC}"/>
              </a:ext>
            </a:extLst>
          </p:cNvPr>
          <p:cNvSpPr/>
          <p:nvPr/>
        </p:nvSpPr>
        <p:spPr>
          <a:xfrm>
            <a:off x="1983091" y="14149696"/>
            <a:ext cx="11422013" cy="248578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720852">
              <a:lnSpc>
                <a:spcPct val="125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Studienfrage: </a:t>
            </a:r>
          </a:p>
          <a:p>
            <a:pPr algn="ctr" defTabSz="720852">
              <a:lnSpc>
                <a:spcPct val="125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de-DE" sz="2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Inwiefern beeinflusst die Erfahrung von „doppelter Fremdheit“ die Identitätsbildung der Nachfahren von Russlanddeutschen in Deutschland? 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F57B5488-AA05-5F15-87C2-3FEBF41873B0}"/>
              </a:ext>
            </a:extLst>
          </p:cNvPr>
          <p:cNvSpPr txBox="1"/>
          <p:nvPr/>
        </p:nvSpPr>
        <p:spPr>
          <a:xfrm>
            <a:off x="15563201" y="36023818"/>
            <a:ext cx="13877312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H1: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Es identifizieren sich sehr viele Personen als Russlanddeutsche. </a:t>
            </a: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H2: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Diejenigen, die sich als Russisch identifizieren, haben größtenteils sehr gute russische Sprachkenntnisse; diejenigen, die sich als Deutsch identifizieren, haben immer noch bessere Sprachkenntnisse im Russischen als die, die sich als Russlanddeutsch identifizieren. </a:t>
            </a: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H3: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Diejenigen, die stärker religiös sind, identifizieren sich stärker mit ihrer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russlanddeutschen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Herkunft als diejenigen, die nicht religiös sind.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BDD13228-820E-2F43-11DF-1B57BCAA5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802" y="7560573"/>
            <a:ext cx="5956152" cy="4506909"/>
          </a:xfrm>
          <a:prstGeom prst="rect">
            <a:avLst/>
          </a:prstGeom>
        </p:spPr>
      </p:pic>
      <p:pic>
        <p:nvPicPr>
          <p:cNvPr id="10" name="Grafik 9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884A3C5C-D071-D242-F8A8-8770DFE48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802" y="13139134"/>
            <a:ext cx="5956151" cy="4506908"/>
          </a:xfrm>
          <a:prstGeom prst="rect">
            <a:avLst/>
          </a:prstGeom>
        </p:spPr>
      </p:pic>
      <p:pic>
        <p:nvPicPr>
          <p:cNvPr id="13" name="Grafik 1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F69443BE-E161-60B3-24D2-FB7C49FB4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787" y="6880055"/>
            <a:ext cx="4676241" cy="3485687"/>
          </a:xfrm>
          <a:prstGeom prst="rect">
            <a:avLst/>
          </a:prstGeom>
        </p:spPr>
      </p:pic>
      <p:pic>
        <p:nvPicPr>
          <p:cNvPr id="15" name="Grafik 1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6F46D0C7-F328-D371-3602-5D9D9C15EE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787" y="10937709"/>
            <a:ext cx="4676241" cy="3485687"/>
          </a:xfrm>
          <a:prstGeom prst="rect">
            <a:avLst/>
          </a:prstGeom>
        </p:spPr>
      </p:pic>
      <p:pic>
        <p:nvPicPr>
          <p:cNvPr id="17" name="Grafik 16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9E058D58-C16E-95B3-2DB1-1252EEA216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786" y="15066587"/>
            <a:ext cx="4676241" cy="3485687"/>
          </a:xfrm>
          <a:prstGeom prst="rect">
            <a:avLst/>
          </a:prstGeom>
        </p:spPr>
      </p:pic>
      <p:pic>
        <p:nvPicPr>
          <p:cNvPr id="19" name="Grafik 18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8EE718B0-AA71-8A03-FA3A-81C846EA65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76" y="34406226"/>
            <a:ext cx="8399883" cy="6064631"/>
          </a:xfrm>
          <a:prstGeom prst="rect">
            <a:avLst/>
          </a:prstGeom>
        </p:spPr>
      </p:pic>
      <p:pic>
        <p:nvPicPr>
          <p:cNvPr id="21" name="Grafik 20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1435AC60-117B-8674-3680-828686E9E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554" y="18994919"/>
            <a:ext cx="6542413" cy="4476244"/>
          </a:xfrm>
          <a:prstGeom prst="rect">
            <a:avLst/>
          </a:prstGeom>
        </p:spPr>
      </p:pic>
      <p:pic>
        <p:nvPicPr>
          <p:cNvPr id="23" name="Grafik 2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6AE67340-935F-71E5-1D78-1B79FC9494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554" y="23943511"/>
            <a:ext cx="6641934" cy="4544335"/>
          </a:xfrm>
          <a:prstGeom prst="rect">
            <a:avLst/>
          </a:prstGeom>
        </p:spPr>
      </p:pic>
      <p:pic>
        <p:nvPicPr>
          <p:cNvPr id="27" name="Grafik 26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C47E1972-CB6F-D99F-5D17-823E30499B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554" y="28960194"/>
            <a:ext cx="6699168" cy="45834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C122B8F-D793-0D6F-79A0-4195774C5CDD}"/>
              </a:ext>
            </a:extLst>
          </p:cNvPr>
          <p:cNvSpPr txBox="1"/>
          <p:nvPr/>
        </p:nvSpPr>
        <p:spPr>
          <a:xfrm>
            <a:off x="854033" y="19176990"/>
            <a:ext cx="13774708" cy="7909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Online-Fragebogen mit </a:t>
            </a:r>
            <a:r>
              <a:rPr kumimoji="0" lang="de-DE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SoSci-Survery</a:t>
            </a: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(20 Fragen)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Kategorien: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Soziodemographie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</a:p>
          <a:p>
            <a:pPr lvl="5" defTabSz="914400"/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defTabSz="914400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Anzahl Teilnehmer: 	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	95 Personen</a:t>
            </a:r>
          </a:p>
          <a:p>
            <a:pPr lvl="5" defTabSz="914400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Alter Teilnehmer:	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	14–72 Jahre, Durchschnitt 41 Jahre</a:t>
            </a:r>
          </a:p>
          <a:p>
            <a:pPr lvl="5" defTabSz="914400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Geschlecht Teilnehmer: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	47% männlich, 53% weiblich</a:t>
            </a:r>
          </a:p>
          <a:p>
            <a:pPr lvl="5" defTabSz="914400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Staatsangehörigkeit: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82% Deutsch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2% Russisch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14% Deutsch und Russisch</a:t>
            </a:r>
          </a:p>
          <a:p>
            <a:pPr marL="457200" lvl="5" indent="-457200" defTabSz="914400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1% andere Staatsangehörigkeit</a:t>
            </a:r>
          </a:p>
          <a:p>
            <a:pPr lvl="1" indent="0" defTabSz="914400"/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080232-C8A5-8B3D-9A27-CE9CDCE31466}"/>
              </a:ext>
            </a:extLst>
          </p:cNvPr>
          <p:cNvSpPr/>
          <p:nvPr/>
        </p:nvSpPr>
        <p:spPr>
          <a:xfrm>
            <a:off x="1318437" y="1892593"/>
            <a:ext cx="3955312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Schullogo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8F8F8F"/>
      </a:accent3>
      <a:accent4>
        <a:srgbClr val="707070"/>
      </a:accent4>
      <a:accent5>
        <a:srgbClr val="B6C5FE"/>
      </a:accent5>
      <a:accent6>
        <a:srgbClr val="009E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Times New Roman"/>
        <a:ea typeface="Times New Roman"/>
        <a:cs typeface="Times New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8F8F8F"/>
      </a:accent3>
      <a:accent4>
        <a:srgbClr val="707070"/>
      </a:accent4>
      <a:accent5>
        <a:srgbClr val="B6C5FE"/>
      </a:accent5>
      <a:accent6>
        <a:srgbClr val="009E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Times New Roman"/>
        <a:ea typeface="Times New Roman"/>
        <a:cs typeface="Times New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7FD6C40B3E3940857048FFC660080F" ma:contentTypeVersion="0" ma:contentTypeDescription="Ein neues Dokument erstellen." ma:contentTypeScope="" ma:versionID="0a45601637d2debc368202a997f19c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5e11d0132dc5bb78ad0fb0e89938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91F7-4192-498B-8E90-ACA32D2217A5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4F512-2A44-4A85-9629-709E15A15C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C04441-6BCA-4EC2-B08B-542C689993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Benutzerdefiniert</PresentationFormat>
  <Paragraphs>49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Avenir Roman</vt:lpstr>
      <vt:lpstr>Helvetica</vt:lpstr>
      <vt:lpstr>Times New Roman</vt:lpstr>
      <vt:lpstr>Default</vt:lpstr>
      <vt:lpstr>think-cell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Fiona Weiss</cp:lastModifiedBy>
  <cp:revision>5</cp:revision>
  <dcterms:modified xsi:type="dcterms:W3CDTF">2025-09-22T12:00:00Z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0x0101003B7FD6C40B3E3940857048FFC660080F</vt:lpwstr>
  </property>
</Properties>
</file>